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Source Code Pro"/>
      <p:regular r:id="rId16"/>
      <p:bold r:id="rId17"/>
      <p:italic r:id="rId18"/>
      <p:boldItalic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SourceCodePro-bold.fntdata"/><Relationship Id="rId16" Type="http://schemas.openxmlformats.org/officeDocument/2006/relationships/font" Target="fonts/SourceCodePr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boldItalic.fntdata"/><Relationship Id="rId6" Type="http://schemas.openxmlformats.org/officeDocument/2006/relationships/slide" Target="slides/slide1.xml"/><Relationship Id="rId18" Type="http://schemas.openxmlformats.org/officeDocument/2006/relationships/font" Target="fonts/SourceCodePr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9db504634e_0_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9db504634e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9db504634e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9db504634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9db504634e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9db504634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Lorena Reynoso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s" sz="1700">
                <a:solidFill>
                  <a:srgbClr val="1A202C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Mid-term Project - Ironhack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¡Gracias!</a:t>
            </a:r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400"/>
              <a:t>Lorena Reynoso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ironhacker</a:t>
            </a:r>
            <a:r>
              <a:rPr lang="es" sz="1400"/>
              <a:t>@appsnmore.com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400"/>
              <a:t>www.appsnmore.com</a:t>
            </a:r>
            <a:endParaRPr sz="1400"/>
          </a:p>
        </p:txBody>
      </p:sp>
      <p:pic>
        <p:nvPicPr>
          <p:cNvPr descr="Imagen tomada desde abajo del puente Golden Gate sobre un cielo azul" id="132" name="Google Shape;132;p22"/>
          <p:cNvPicPr preferRelativeResize="0"/>
          <p:nvPr/>
        </p:nvPicPr>
        <p:blipFill rotWithShape="1">
          <a:blip r:embed="rId3">
            <a:alphaModFix/>
          </a:blip>
          <a:srcRect b="0" l="19071" r="4853" t="9"/>
          <a:stretch/>
        </p:blipFill>
        <p:spPr>
          <a:xfrm>
            <a:off x="3274676" y="0"/>
            <a:ext cx="5869325" cy="5143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Algunos datos sobre mí</a:t>
            </a:r>
            <a:endParaRPr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s"/>
              <a:t>Me encanta diseñar productos que resuelvan un problema. Sin embargo, me faltan herramientas para poder llevar a cabo esos proyectos. Llevo más de 10 años en el sector de ventas y actualmente quiero dar un giro a mi carrera para crear un negocio digital.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Soy de México</a:t>
            </a:r>
            <a:r>
              <a:rPr lang="es"/>
              <a:t>, me gusta viajar, la naturaleza y la fotografía.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Technical Challenge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6"/>
          <p:cNvCxnSpPr/>
          <p:nvPr/>
        </p:nvCxnSpPr>
        <p:spPr>
          <a:xfrm>
            <a:off x="433425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" name="Google Shape;80;p16"/>
          <p:cNvCxnSpPr/>
          <p:nvPr/>
        </p:nvCxnSpPr>
        <p:spPr>
          <a:xfrm>
            <a:off x="4941300" y="372428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5414" r="2504" t="0"/>
          <a:stretch/>
        </p:blipFill>
        <p:spPr>
          <a:xfrm>
            <a:off x="4941300" y="400450"/>
            <a:ext cx="3891001" cy="304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2624" l="0" r="0" t="2615"/>
          <a:stretch/>
        </p:blipFill>
        <p:spPr>
          <a:xfrm>
            <a:off x="425023" y="397950"/>
            <a:ext cx="3890968" cy="199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 rotWithShape="1">
          <a:blip r:embed="rId5">
            <a:alphaModFix/>
          </a:blip>
          <a:srcRect b="25120" l="0" r="0" t="16118"/>
          <a:stretch/>
        </p:blipFill>
        <p:spPr>
          <a:xfrm>
            <a:off x="425035" y="2499902"/>
            <a:ext cx="1935228" cy="944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 rotWithShape="1">
          <a:blip r:embed="rId6">
            <a:alphaModFix/>
          </a:blip>
          <a:srcRect b="19303" l="0" r="0" t="4337"/>
          <a:stretch/>
        </p:blipFill>
        <p:spPr>
          <a:xfrm>
            <a:off x="2464080" y="2499902"/>
            <a:ext cx="1851927" cy="944608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>
            <p:ph idx="4294967295" type="body"/>
          </p:nvPr>
        </p:nvSpPr>
        <p:spPr>
          <a:xfrm>
            <a:off x="3188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1.- Acomodar y alinear 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86" name="Google Shape;86;p16"/>
          <p:cNvSpPr txBox="1"/>
          <p:nvPr>
            <p:ph idx="4294967295" type="body"/>
          </p:nvPr>
        </p:nvSpPr>
        <p:spPr>
          <a:xfrm>
            <a:off x="318844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Aprendí a acomodar de acuerdo al padre. </a:t>
            </a:r>
            <a:endParaRPr sz="1200"/>
          </a:p>
        </p:txBody>
      </p:sp>
      <p:pic>
        <p:nvPicPr>
          <p:cNvPr id="87" name="Google Shape;87;p16"/>
          <p:cNvPicPr preferRelativeResize="0"/>
          <p:nvPr/>
        </p:nvPicPr>
        <p:blipFill rotWithShape="1">
          <a:blip r:embed="rId7">
            <a:alphaModFix/>
          </a:blip>
          <a:srcRect b="9376" l="0" r="0" t="9376"/>
          <a:stretch/>
        </p:blipFill>
        <p:spPr>
          <a:xfrm>
            <a:off x="4941300" y="408675"/>
            <a:ext cx="3891000" cy="30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>
            <p:ph idx="4294967295" type="body"/>
          </p:nvPr>
        </p:nvSpPr>
        <p:spPr>
          <a:xfrm>
            <a:off x="4825250" y="3771900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2.- Encontrar un error 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89" name="Google Shape;89;p16"/>
          <p:cNvSpPr txBox="1"/>
          <p:nvPr>
            <p:ph idx="4294967295" type="body"/>
          </p:nvPr>
        </p:nvSpPr>
        <p:spPr>
          <a:xfrm>
            <a:off x="4825256" y="422805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Aprendí a tener más orden con comentarios de inicio y fin.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Big Mistake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18"/>
          <p:cNvCxnSpPr/>
          <p:nvPr/>
        </p:nvCxnSpPr>
        <p:spPr>
          <a:xfrm>
            <a:off x="2589425" y="3715033"/>
            <a:ext cx="3891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 b="29861" l="0" r="0" t="40085"/>
          <a:stretch/>
        </p:blipFill>
        <p:spPr>
          <a:xfrm>
            <a:off x="2534975" y="604050"/>
            <a:ext cx="3891001" cy="304657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idx="4294967295" type="body"/>
          </p:nvPr>
        </p:nvSpPr>
        <p:spPr>
          <a:xfrm>
            <a:off x="2480525" y="3715025"/>
            <a:ext cx="39999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solidFill>
                  <a:schemeClr val="accent3"/>
                </a:solidFill>
              </a:rPr>
              <a:t>2.- Desorden CSS </a:t>
            </a:r>
            <a:endParaRPr b="1" sz="2100">
              <a:solidFill>
                <a:schemeClr val="accent3"/>
              </a:solidFill>
            </a:endParaRPr>
          </a:p>
        </p:txBody>
      </p:sp>
      <p:sp>
        <p:nvSpPr>
          <p:cNvPr id="102" name="Google Shape;102;p18"/>
          <p:cNvSpPr txBox="1"/>
          <p:nvPr>
            <p:ph idx="4294967295" type="body"/>
          </p:nvPr>
        </p:nvSpPr>
        <p:spPr>
          <a:xfrm>
            <a:off x="2480531" y="4218800"/>
            <a:ext cx="3999900" cy="6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/>
              <a:t>Aprendí a ordenar por secciones/categorías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Demo</a:t>
            </a:r>
            <a:endParaRPr/>
          </a:p>
        </p:txBody>
      </p:sp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1A202C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1600"/>
              </a:spcAft>
              <a:buNone/>
            </a:pPr>
            <a:r>
              <a:rPr lang="es"/>
              <a:t>Link</a:t>
            </a:r>
            <a:endParaRPr/>
          </a:p>
        </p:txBody>
      </p:sp>
      <p:pic>
        <p:nvPicPr>
          <p:cNvPr descr="Ordenador portátil Chromebook abierto"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2975" y="697325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16049" l="0" r="0" t="16056"/>
          <a:stretch/>
        </p:blipFill>
        <p:spPr>
          <a:xfrm>
            <a:off x="4131700" y="978250"/>
            <a:ext cx="4142048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rtphone negro en posición vertical"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88601" y="158537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 rotWithShape="1">
          <a:blip r:embed="rId4">
            <a:alphaModFix/>
          </a:blip>
          <a:srcRect b="0" l="49191" r="4083" t="0"/>
          <a:stretch/>
        </p:blipFill>
        <p:spPr>
          <a:xfrm>
            <a:off x="7269175" y="1858795"/>
            <a:ext cx="1514677" cy="269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 rotWithShape="1">
          <a:blip r:embed="rId3">
            <a:alphaModFix/>
          </a:blip>
          <a:srcRect b="0" l="8326" r="8326" t="0"/>
          <a:stretch/>
        </p:blipFill>
        <p:spPr>
          <a:xfrm>
            <a:off x="197125" y="440550"/>
            <a:ext cx="4276801" cy="42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179" l="0" r="0" t="189"/>
          <a:stretch/>
        </p:blipFill>
        <p:spPr>
          <a:xfrm>
            <a:off x="4695824" y="434175"/>
            <a:ext cx="1891825" cy="1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 rotWithShape="1">
          <a:blip r:embed="rId5">
            <a:alphaModFix/>
          </a:blip>
          <a:srcRect b="0" l="18787" r="18794" t="0"/>
          <a:stretch/>
        </p:blipFill>
        <p:spPr>
          <a:xfrm>
            <a:off x="6800775" y="434175"/>
            <a:ext cx="1918201" cy="166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 rotWithShape="1">
          <a:blip r:embed="rId6">
            <a:alphaModFix/>
          </a:blip>
          <a:srcRect b="5237" l="0" r="0" t="5228"/>
          <a:stretch/>
        </p:blipFill>
        <p:spPr>
          <a:xfrm>
            <a:off x="4695825" y="2289750"/>
            <a:ext cx="4023151" cy="24060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